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4" autoAdjust="0"/>
    <p:restoredTop sz="94660"/>
  </p:normalViewPr>
  <p:slideViewPr>
    <p:cSldViewPr snapToGrid="0">
      <p:cViewPr varScale="1">
        <p:scale>
          <a:sx n="94" d="100"/>
          <a:sy n="94" d="100"/>
        </p:scale>
        <p:origin x="66" y="1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1828800" y="3159760"/>
            <a:ext cx="457200" cy="1034129"/>
          </a:xfrm>
          <a:prstGeom prst="rect">
            <a:avLst/>
          </a:prstGeom>
          <a:noFill/>
        </p:spPr>
        <p:txBody>
          <a:bodyPr wrap="square" lIns="0" tIns="9144" rIns="0" bIns="9144" rtlCol="0" anchor="ctr" anchorCtr="0">
            <a:spAutoFit/>
          </a:bodyPr>
          <a:lstStyle/>
          <a:p>
            <a:r>
              <a:rPr lang="en-US" sz="6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{</a:t>
            </a:r>
            <a:endParaRPr lang="en-US" sz="6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77240" y="1219200"/>
            <a:ext cx="7543800" cy="2152650"/>
          </a:xfrm>
        </p:spPr>
        <p:txBody>
          <a:bodyPr>
            <a:noAutofit/>
          </a:bodyPr>
          <a:lstStyle>
            <a:lvl1pPr>
              <a:defRPr sz="6000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33600" y="3375491"/>
            <a:ext cx="6172200" cy="685800"/>
          </a:xfrm>
        </p:spPr>
        <p:txBody>
          <a:bodyPr anchor="ctr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9C06D-4ED8-42C6-905D-CA84CA1B6CBF}" type="datetime2">
              <a:rPr lang="en-US" smtClean="0"/>
              <a:t>Tuesday, September 16, 2014</a:t>
            </a:fld>
            <a:endParaRPr lang="en-US" dirty="0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133600" y="685801"/>
            <a:ext cx="5791200" cy="3505199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6EEE0E-EDB0-4D84-86B0-50833DF22902}" type="datetime2">
              <a:rPr lang="en-US" smtClean="0"/>
              <a:t>Tuesday, September 16, 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09600" y="609601"/>
            <a:ext cx="2133600" cy="5181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895600" y="685801"/>
            <a:ext cx="5029200" cy="45720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14372C-B5AB-4C39-B273-B99224EB4DD5}" type="datetime2">
              <a:rPr lang="en-US" smtClean="0"/>
              <a:t>Tuesday, September 16, 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Title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CB1CAA-32CD-4B55-B92A-B8F0843CACF4}" type="datetime2">
              <a:rPr lang="en-US" smtClean="0"/>
              <a:t>Tuesday, September 16, 2014</a:t>
            </a:fld>
            <a:endParaRPr lang="en-US" dirty="0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4267200" y="4074497"/>
            <a:ext cx="457200" cy="1015663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en-US" sz="6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{</a:t>
            </a:r>
            <a:endParaRPr lang="en-US" sz="6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0" y="4267368"/>
            <a:ext cx="3733800" cy="731520"/>
          </a:xfrm>
        </p:spPr>
        <p:txBody>
          <a:bodyPr anchor="ctr">
            <a:normAutofit/>
          </a:bodyPr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D8CDC4-3D19-4983-B478-82F6B8E5AB66}" type="datetime2">
              <a:rPr lang="en-US" smtClean="0"/>
              <a:t>Tuesday, September 16, 2014</a:t>
            </a:fld>
            <a:endParaRPr lang="en-US" dirty="0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2286000" y="1905000"/>
            <a:ext cx="6035040" cy="2350008"/>
          </a:xfrm>
        </p:spPr>
        <p:txBody>
          <a:bodyPr/>
          <a:lstStyle>
            <a:lvl1pPr marL="0" algn="l" defTabSz="914400" rtl="0" eaLnBrk="1" latinLnBrk="0" hangingPunct="1">
              <a:spcBef>
                <a:spcPct val="0"/>
              </a:spcBef>
              <a:buNone/>
              <a:defRPr lang="en-US" sz="5400" b="0" kern="1200" cap="none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B82477-D5D3-4181-8C11-75D0F2433A87}" type="datetime2">
              <a:rPr lang="en-US" smtClean="0"/>
              <a:t>Tuesday, September 16, 2014</a:t>
            </a:fld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13"/>
          </p:nvPr>
        </p:nvSpPr>
        <p:spPr>
          <a:xfrm>
            <a:off x="1344168" y="658368"/>
            <a:ext cx="3273552" cy="3429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sz="quarter" idx="14"/>
          </p:nvPr>
        </p:nvSpPr>
        <p:spPr>
          <a:xfrm>
            <a:off x="5029200" y="658368"/>
            <a:ext cx="3273552" cy="343217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1120" y="661976"/>
            <a:ext cx="3273552" cy="639762"/>
          </a:xfrm>
        </p:spPr>
        <p:txBody>
          <a:bodyPr anchor="ctr">
            <a:noAutofit/>
          </a:bodyPr>
          <a:lstStyle>
            <a:lvl1pPr marL="0" indent="0">
              <a:buNone/>
              <a:defRPr sz="22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44168" y="1371600"/>
            <a:ext cx="3276600" cy="2743200"/>
          </a:xfrm>
        </p:spPr>
        <p:txBody>
          <a:bodyPr anchor="t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29200" y="661976"/>
            <a:ext cx="3273552" cy="639762"/>
          </a:xfrm>
        </p:spPr>
        <p:txBody>
          <a:bodyPr anchor="ctr">
            <a:noAutofit/>
          </a:bodyPr>
          <a:lstStyle>
            <a:lvl1pPr marL="0" indent="0">
              <a:buNone/>
              <a:defRPr sz="22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29200" y="1371600"/>
            <a:ext cx="3273552" cy="2743200"/>
          </a:xfrm>
        </p:spPr>
        <p:txBody>
          <a:bodyPr anchor="t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1056640" y="520192"/>
            <a:ext cx="457200" cy="92333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en-US" sz="6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{</a:t>
            </a:r>
            <a:endParaRPr lang="en-US" sz="6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4780280" y="520192"/>
            <a:ext cx="457200" cy="92333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en-US" sz="6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{</a:t>
            </a:r>
            <a:endParaRPr lang="en-US" sz="6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</a:endParaRPr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253B-1893-4367-8BAE-DF4BC10DC578}" type="datetime2">
              <a:rPr lang="en-US" smtClean="0"/>
              <a:t>Tuesday, September 16, 2014</a:t>
            </a:fld>
            <a:endParaRPr lang="en-US" dirty="0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62300D-25B3-4603-86C9-4CB776489F00}" type="datetime2">
              <a:rPr lang="en-US" smtClean="0"/>
              <a:t>Tuesday, September 16, 2014</a:t>
            </a:fld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314AD9-FCC8-48B7-B85B-012A91320DFF}" type="datetime2">
              <a:rPr lang="en-US" smtClean="0"/>
              <a:t>Tuesday, September 16, 2014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5328920" y="1774588"/>
            <a:ext cx="457200" cy="1231106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en-US" sz="8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{</a:t>
            </a:r>
            <a:endParaRPr lang="en-US" sz="8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685801"/>
            <a:ext cx="4343400" cy="3429000"/>
          </a:xfrm>
        </p:spPr>
        <p:txBody>
          <a:bodyPr anchor="ctr"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15000" y="685801"/>
            <a:ext cx="2590800" cy="3429000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2DC50-D5DB-4F94-B367-9876CD2C4012}" type="datetime2">
              <a:rPr lang="en-US" smtClean="0"/>
              <a:t>Tuesday, September 16, 2014</a:t>
            </a:fld>
            <a:endParaRPr lang="en-US" dirty="0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8" name="Title 1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219200" y="612775"/>
            <a:ext cx="6705600" cy="2546985"/>
          </a:xfrm>
          <a:effectLst>
            <a:outerShdw blurRad="152400" dist="317500" dir="5400000" sx="90000" sy="-19000" rotWithShape="0">
              <a:prstClr val="black">
                <a:alpha val="15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743200" y="3453047"/>
            <a:ext cx="5029200" cy="720804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435352" y="3331464"/>
            <a:ext cx="457200" cy="92333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r>
              <a:rPr lang="en-US" sz="6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lt"/>
              </a:rPr>
              <a:t>{</a:t>
            </a:r>
            <a:endParaRPr lang="en-US" sz="6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n-lt"/>
            </a:endParaRPr>
          </a:p>
        </p:txBody>
      </p:sp>
      <p:sp>
        <p:nvSpPr>
          <p:cNvPr id="11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2EB412-E790-42EA-81FE-2925D3A43D91}" type="datetime2">
              <a:rPr lang="en-US" smtClean="0"/>
              <a:t>Tuesday, September 16, 2014</a:t>
            </a:fld>
            <a:endParaRPr lang="en-US" dirty="0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5" name="Footer Placeholder 14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>
            <a:gsLst>
              <a:gs pos="0">
                <a:schemeClr val="accent6">
                  <a:lumMod val="50000"/>
                  <a:alpha val="36000"/>
                </a:schemeClr>
              </a:gs>
              <a:gs pos="100000">
                <a:schemeClr val="bg2">
                  <a:alpha val="1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 rot="19724275">
            <a:off x="1373221" y="1038440"/>
            <a:ext cx="7240620" cy="5706987"/>
          </a:xfrm>
          <a:prstGeom prst="ellipse">
            <a:avLst/>
          </a:prstGeom>
          <a:gradFill flip="none" rotWithShape="1">
            <a:gsLst>
              <a:gs pos="0">
                <a:schemeClr val="accent6">
                  <a:lumMod val="60000"/>
                  <a:lumOff val="40000"/>
                  <a:alpha val="7000"/>
                </a:schemeClr>
              </a:gs>
              <a:gs pos="58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 rot="17656910">
            <a:off x="-274211" y="1165875"/>
            <a:ext cx="5538472" cy="4480459"/>
          </a:xfrm>
          <a:prstGeom prst="ellipse">
            <a:avLst/>
          </a:prstGeom>
          <a:gradFill flip="none" rotWithShape="1">
            <a:gsLst>
              <a:gs pos="0">
                <a:schemeClr val="accent6">
                  <a:lumMod val="60000"/>
                  <a:lumOff val="40000"/>
                  <a:alpha val="8000"/>
                </a:schemeClr>
              </a:gs>
              <a:gs pos="58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 rot="19724275">
            <a:off x="3277955" y="116854"/>
            <a:ext cx="6479362" cy="4754757"/>
          </a:xfrm>
          <a:prstGeom prst="ellipse">
            <a:avLst/>
          </a:prstGeom>
          <a:gradFill flip="none" rotWithShape="1">
            <a:gsLst>
              <a:gs pos="0">
                <a:schemeClr val="accent6">
                  <a:lumMod val="60000"/>
                  <a:lumOff val="40000"/>
                  <a:alpha val="8000"/>
                </a:schemeClr>
              </a:gs>
              <a:gs pos="58000">
                <a:schemeClr val="bg2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77240" y="4876800"/>
            <a:ext cx="7543800" cy="9144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133600" y="685801"/>
            <a:ext cx="6096000" cy="365759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5473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100">
                <a:solidFill>
                  <a:schemeClr val="tx1">
                    <a:alpha val="60000"/>
                  </a:schemeClr>
                </a:solidFill>
                <a:effectLst/>
              </a:defRPr>
            </a:lvl1pPr>
          </a:lstStyle>
          <a:p>
            <a:fld id="{0B385921-A91A-409C-921C-0E0EC1E750EC}" type="datetime2">
              <a:rPr lang="en-US" smtClean="0"/>
              <a:t>Tuesday, September 16, 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22960" y="6154738"/>
            <a:ext cx="45720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100">
                <a:solidFill>
                  <a:schemeClr val="tx1">
                    <a:alpha val="60000"/>
                  </a:schemeClr>
                </a:solidFill>
                <a:effectLst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2960" y="5842000"/>
            <a:ext cx="2133600" cy="304800"/>
          </a:xfrm>
          <a:prstGeom prst="rect">
            <a:avLst/>
          </a:prstGeom>
        </p:spPr>
        <p:txBody>
          <a:bodyPr vert="horz" lIns="91440" tIns="45720" rIns="91440" bIns="9144" rtlCol="0" anchor="b"/>
          <a:lstStyle>
            <a:lvl1pPr algn="l">
              <a:defRPr sz="1600">
                <a:solidFill>
                  <a:schemeClr val="tx1">
                    <a:alpha val="60000"/>
                  </a:schemeClr>
                </a:solidFill>
                <a:effectLst/>
              </a:defRPr>
            </a:lvl1pPr>
          </a:lstStyle>
          <a:p>
            <a:fld id="{1789C0F2-17E0-497A-9BBE-0C73201AAFE3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  <p:sldLayoutId id="2147483971" r:id="rId11"/>
  </p:sldLayoutIdLst>
  <p:hf hdr="0"/>
  <p:txStyles>
    <p:titleStyle>
      <a:lvl1pPr algn="l" defTabSz="914400" rtl="0" eaLnBrk="1" latinLnBrk="0" hangingPunct="1">
        <a:spcBef>
          <a:spcPct val="0"/>
        </a:spcBef>
        <a:buNone/>
        <a:defRPr sz="49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56032" algn="l" defTabSz="914400" rtl="0" eaLnBrk="1" latinLnBrk="0" hangingPunct="1">
        <a:spcBef>
          <a:spcPct val="20000"/>
        </a:spcBef>
        <a:spcAft>
          <a:spcPts val="0"/>
        </a:spcAft>
        <a:buSzPct val="60000"/>
        <a:buFont typeface="Wingdings" pitchFamily="2" charset="2"/>
        <a:buChar char=""/>
        <a:defRPr sz="21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n-lt"/>
          <a:ea typeface="+mn-ea"/>
          <a:cs typeface="+mn-cs"/>
        </a:defRPr>
      </a:lvl1pPr>
      <a:lvl2pPr marL="640080" indent="-256032" algn="l" defTabSz="914400" rtl="0" eaLnBrk="1" latinLnBrk="0" hangingPunct="1">
        <a:spcBef>
          <a:spcPct val="20000"/>
        </a:spcBef>
        <a:buSzPct val="60000"/>
        <a:buFont typeface="Wingdings" pitchFamily="2" charset="2"/>
        <a:buChar char=""/>
        <a:defRPr sz="19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n-lt"/>
          <a:ea typeface="+mn-ea"/>
          <a:cs typeface="+mn-cs"/>
        </a:defRPr>
      </a:lvl2pPr>
      <a:lvl3pPr marL="1005840" indent="-256032" algn="l" defTabSz="914400" rtl="0" eaLnBrk="1" latinLnBrk="0" hangingPunct="1">
        <a:spcBef>
          <a:spcPct val="20000"/>
        </a:spcBef>
        <a:buSzPct val="60000"/>
        <a:buFont typeface="Wingdings" pitchFamily="2" charset="2"/>
        <a:buChar char=""/>
        <a:defRPr sz="17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n-lt"/>
          <a:ea typeface="+mn-ea"/>
          <a:cs typeface="+mn-cs"/>
        </a:defRPr>
      </a:lvl3pPr>
      <a:lvl4pPr marL="1371600" indent="-256032" algn="l" defTabSz="914400" rtl="0" eaLnBrk="1" latinLnBrk="0" hangingPunct="1">
        <a:spcBef>
          <a:spcPct val="20000"/>
        </a:spcBef>
        <a:buSzPct val="60000"/>
        <a:buFont typeface="Wingdings" pitchFamily="2" charset="2"/>
        <a:buChar char=""/>
        <a:defRPr sz="16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n-lt"/>
          <a:ea typeface="+mn-ea"/>
          <a:cs typeface="+mn-cs"/>
        </a:defRPr>
      </a:lvl4pPr>
      <a:lvl5pPr marL="1645920" indent="-256032" algn="l" defTabSz="914400" rtl="0" eaLnBrk="1" latinLnBrk="0" hangingPunct="1">
        <a:spcBef>
          <a:spcPct val="20000"/>
        </a:spcBef>
        <a:buSzPct val="60000"/>
        <a:buFont typeface="Wingdings" pitchFamily="2" charset="2"/>
        <a:buChar char=""/>
        <a:defRPr sz="1500" kern="1200">
          <a:solidFill>
            <a:schemeClr val="tx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+mn-lt"/>
          <a:ea typeface="+mn-ea"/>
          <a:cs typeface="+mn-cs"/>
        </a:defRPr>
      </a:lvl5pPr>
      <a:lvl6pPr marL="1965960" indent="-256032" algn="l" defTabSz="914400" rtl="0" eaLnBrk="1" latinLnBrk="0" hangingPunct="1">
        <a:spcBef>
          <a:spcPct val="20000"/>
        </a:spcBef>
        <a:buSzPct val="60000"/>
        <a:buFont typeface="Wingdings" pitchFamily="2" charset="2"/>
        <a:buChar char=""/>
        <a:defRPr sz="1400" kern="1200">
          <a:solidFill>
            <a:schemeClr val="tx1"/>
          </a:solidFill>
          <a:effectLst>
            <a:outerShdw blurRad="38100" dist="38100" dir="2700000" algn="ctr" rotWithShape="0">
              <a:srgbClr val="000000">
                <a:alpha val="43000"/>
              </a:srgbClr>
            </a:outerShdw>
          </a:effectLst>
          <a:latin typeface="+mn-lt"/>
          <a:ea typeface="+mn-ea"/>
          <a:cs typeface="+mn-cs"/>
        </a:defRPr>
      </a:lvl6pPr>
      <a:lvl7pPr marL="2240280" indent="-256032" algn="l" defTabSz="914400" rtl="0" eaLnBrk="1" latinLnBrk="0" hangingPunct="1">
        <a:spcBef>
          <a:spcPct val="20000"/>
        </a:spcBef>
        <a:buSzPct val="60000"/>
        <a:buFont typeface="Wingdings" pitchFamily="2" charset="2"/>
        <a:buChar char=""/>
        <a:defRPr sz="1400" kern="1200">
          <a:solidFill>
            <a:schemeClr val="tx1"/>
          </a:solidFill>
          <a:effectLst>
            <a:outerShdw blurRad="38100" dist="38100" dir="2700000" algn="ctr" rotWithShape="0">
              <a:srgbClr val="000000">
                <a:alpha val="43000"/>
              </a:srgbClr>
            </a:outerShdw>
          </a:effectLst>
          <a:latin typeface="+mn-lt"/>
          <a:ea typeface="+mn-ea"/>
          <a:cs typeface="+mn-cs"/>
        </a:defRPr>
      </a:lvl7pPr>
      <a:lvl8pPr marL="2514600" indent="-256032" algn="l" defTabSz="914400" rtl="0" eaLnBrk="1" latinLnBrk="0" hangingPunct="1">
        <a:spcBef>
          <a:spcPct val="20000"/>
        </a:spcBef>
        <a:buSzPct val="60000"/>
        <a:buFont typeface="Wingdings" pitchFamily="2" charset="2"/>
        <a:buChar char=""/>
        <a:defRPr sz="1400" kern="1200">
          <a:solidFill>
            <a:schemeClr val="tx1"/>
          </a:solidFill>
          <a:effectLst>
            <a:outerShdw blurRad="38100" dist="38100" dir="2700000" algn="ctr" rotWithShape="0">
              <a:srgbClr val="000000">
                <a:alpha val="43000"/>
              </a:srgbClr>
            </a:outerShdw>
          </a:effectLst>
          <a:latin typeface="+mn-lt"/>
          <a:ea typeface="+mn-ea"/>
          <a:cs typeface="+mn-cs"/>
        </a:defRPr>
      </a:lvl8pPr>
      <a:lvl9pPr marL="2834640" indent="-256032" algn="l" defTabSz="914400" rtl="0" eaLnBrk="1" latinLnBrk="0" hangingPunct="1">
        <a:spcBef>
          <a:spcPct val="20000"/>
        </a:spcBef>
        <a:buSzPct val="60000"/>
        <a:buFont typeface="Wingdings" pitchFamily="2" charset="2"/>
        <a:buChar char=""/>
        <a:defRPr sz="1400" kern="1200">
          <a:solidFill>
            <a:schemeClr val="tx1"/>
          </a:solidFill>
          <a:effectLst>
            <a:outerShdw blurRad="38100" dist="38100" dir="2700000" algn="ctr" rotWithShape="0">
              <a:srgbClr val="000000">
                <a:alpha val="43000"/>
              </a:srgbClr>
            </a:outerShdw>
          </a:effectLst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69C06D-4ED8-42C6-905D-CA84CA1B6CBF}" type="datetime2">
              <a:rPr lang="en-US" smtClean="0"/>
              <a:t>Tuesday, September 16, 2014</a:t>
            </a:fld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789C0F2-17E0-497A-9BBE-0C73201AAFE3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0493983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lemental">
  <a:themeElements>
    <a:clrScheme name="Elemental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Elemental">
      <a:majorFont>
        <a:latin typeface="Palatino Linotype"/>
        <a:ea typeface=""/>
        <a:cs typeface=""/>
        <a:font script="Jpan" typeface="HGS明朝E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Elemental">
      <a: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48000">
              <a:schemeClr val="phClr">
                <a:tint val="54000"/>
                <a:satMod val="140000"/>
              </a:schemeClr>
            </a:gs>
            <a:gs pos="100000">
              <a:schemeClr val="phClr">
                <a:tint val="24000"/>
                <a:satMod val="260000"/>
              </a:schemeClr>
            </a:gs>
          </a:gsLst>
          <a:lin ang="1620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48000"/>
                <a:satMod val="180000"/>
                <a:lumMod val="94000"/>
              </a:schemeClr>
            </a:gs>
            <a:gs pos="100000">
              <a:schemeClr val="phClr">
                <a:shade val="48000"/>
                <a:satMod val="180000"/>
                <a:lumMod val="94000"/>
              </a:schemeClr>
            </a:gs>
          </a:gsLst>
          <a:lin ang="4140000" scaled="1"/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12700" dir="5400000" sx="102000" sy="102000" rotWithShape="0">
              <a:srgbClr val="000000">
                <a:alpha val="32000"/>
              </a:srgbClr>
            </a:outerShdw>
          </a:effectLst>
        </a:effectStyle>
        <a:effectStyle>
          <a:effectLst>
            <a:outerShdw blurRad="762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19800000"/>
            </a:lightRig>
          </a:scene3d>
          <a:sp3d prstMaterial="metal">
            <a:bevelT w="38100" h="38100"/>
          </a:sp3d>
        </a:effectStyle>
        <a:effectStyle>
          <a:effectLst>
            <a:outerShdw blurRad="114300" dist="114300" dir="5400000" rotWithShape="0">
              <a:srgbClr val="000000">
                <a:alpha val="7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plastic"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5000"/>
              </a:schemeClr>
            </a:gs>
            <a:gs pos="100000">
              <a:schemeClr val="phClr">
                <a:shade val="40000"/>
                <a:satMod val="18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4000"/>
                <a:satMod val="280000"/>
              </a:schemeClr>
              <a:schemeClr val="phClr">
                <a:tint val="60000"/>
                <a:satMod val="120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Elemental</Template>
  <TotalTime>0</TotalTime>
  <Words>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Palatino Linotype</vt:lpstr>
      <vt:lpstr>Wingdings</vt:lpstr>
      <vt:lpstr>Elemental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 </dc:creator>
  <cp:lastModifiedBy> </cp:lastModifiedBy>
  <cp:revision>1</cp:revision>
  <dcterms:created xsi:type="dcterms:W3CDTF">2014-09-16T21:33:44Z</dcterms:created>
  <dcterms:modified xsi:type="dcterms:W3CDTF">2014-09-16T21:33:58Z</dcterms:modified>
</cp:coreProperties>
</file>

<file path=docProps/thumbnail.jpeg>
</file>