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September 16,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September 16,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September 16,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39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Palatino Linotype</vt:lpstr>
      <vt:lpstr>Wingdings</vt:lpstr>
      <vt:lpstr>Elemental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1</cp:revision>
  <dcterms:created xsi:type="dcterms:W3CDTF">2014-09-16T21:33:44Z</dcterms:created>
  <dcterms:modified xsi:type="dcterms:W3CDTF">2014-09-16T21:33:58Z</dcterms:modified>
</cp:coreProperties>
</file>